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F8B91-8A4B-42F8-8AE1-DE3A2FA4D247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6C4EC-314B-49F1-A185-6B8FD87DA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83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D31AD-C412-4053-BF0B-15CF4AB7E163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CDCBD-BDE0-44DE-A1D1-026B5AA4C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33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A779C57-26D8-4BA3-8F25-5DEEF4904FC4}" type="datetimeFigureOut">
              <a:rPr lang="en-US" smtClean="0"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8C86365-C79C-490B-9555-7886F37E900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2514600"/>
            <a:ext cx="3313355" cy="17021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QBC Sponsorship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9600" dirty="0" smtClean="0">
                <a:solidFill>
                  <a:srgbClr val="FFC000"/>
                </a:solidFill>
                <a:latin typeface="Baskerville Old Face" panose="02020602080505020303" pitchFamily="18" charset="0"/>
              </a:rPr>
              <a:t>    </a:t>
            </a:r>
            <a:endParaRPr lang="en-US" sz="9600" dirty="0">
              <a:solidFill>
                <a:srgbClr val="FFC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495800"/>
            <a:ext cx="1339597" cy="139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3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Establish ground rules for standardization</a:t>
            </a:r>
          </a:p>
          <a:p>
            <a:pPr lvl="1"/>
            <a:r>
              <a:rPr lang="en-US" sz="2000" dirty="0" smtClean="0"/>
              <a:t>Fairness </a:t>
            </a:r>
            <a:r>
              <a:rPr lang="en-US" sz="2000" dirty="0" smtClean="0"/>
              <a:t>to Sponsors</a:t>
            </a:r>
          </a:p>
          <a:p>
            <a:pPr lvl="1"/>
            <a:r>
              <a:rPr lang="en-US" sz="2000" dirty="0" smtClean="0"/>
              <a:t>How long sponsorships last</a:t>
            </a:r>
          </a:p>
          <a:p>
            <a:pPr lvl="2"/>
            <a:r>
              <a:rPr lang="en-US" sz="1800" dirty="0" smtClean="0"/>
              <a:t>1,2,3,4,5 - </a:t>
            </a:r>
            <a:r>
              <a:rPr lang="en-US" sz="1800" dirty="0" smtClean="0"/>
              <a:t>years</a:t>
            </a:r>
            <a:endParaRPr lang="en-US" sz="1800" dirty="0" smtClean="0"/>
          </a:p>
          <a:p>
            <a:pPr lvl="2"/>
            <a:r>
              <a:rPr lang="en-US" sz="1800" dirty="0" smtClean="0"/>
              <a:t>Recommend 4 years (based on the life of a Jersey)</a:t>
            </a:r>
          </a:p>
          <a:p>
            <a:pPr marL="342900" lvl="1"/>
            <a:r>
              <a:rPr lang="en-US" dirty="0" smtClean="0"/>
              <a:t>Sponsor dollars</a:t>
            </a:r>
          </a:p>
          <a:p>
            <a:pPr marL="617220" lvl="2"/>
            <a:r>
              <a:rPr lang="en-US" dirty="0" smtClean="0"/>
              <a:t>20% - Charity fund</a:t>
            </a:r>
          </a:p>
          <a:p>
            <a:pPr marL="617220" lvl="2"/>
            <a:r>
              <a:rPr lang="en-US" dirty="0" smtClean="0"/>
              <a:t>XX amount to digitize their logo</a:t>
            </a:r>
          </a:p>
          <a:p>
            <a:pPr marL="617220" lvl="2"/>
            <a:r>
              <a:rPr lang="en-US" dirty="0" smtClean="0"/>
              <a:t>Rest goes to general fund</a:t>
            </a:r>
            <a:endParaRPr lang="en-US" dirty="0" smtClean="0"/>
          </a:p>
          <a:p>
            <a:pPr marL="342900" lvl="1"/>
            <a:r>
              <a:rPr lang="en-US" dirty="0" smtClean="0"/>
              <a:t>Sponsors </a:t>
            </a:r>
            <a:r>
              <a:rPr lang="en-US" dirty="0" smtClean="0"/>
              <a:t>will sponsor QBC, not individuals</a:t>
            </a:r>
            <a:endParaRPr lang="en-US" dirty="0"/>
          </a:p>
          <a:p>
            <a:pPr marL="553212" lvl="3" indent="-274320"/>
            <a:r>
              <a:rPr lang="en-US" sz="2000" dirty="0"/>
              <a:t>Uniform </a:t>
            </a:r>
            <a:r>
              <a:rPr lang="en-US" sz="2000" dirty="0" smtClean="0"/>
              <a:t>Jerseys</a:t>
            </a:r>
          </a:p>
          <a:p>
            <a:pPr marL="553212" lvl="3" indent="-274320"/>
            <a:r>
              <a:rPr lang="en-US" sz="2000" dirty="0" smtClean="0"/>
              <a:t>Or, a standard set amount of QBC logos </a:t>
            </a:r>
            <a:endParaRPr lang="en-US" sz="2000" dirty="0" smtClean="0"/>
          </a:p>
          <a:p>
            <a:pPr marL="553212" lvl="3" indent="-274320"/>
            <a:endParaRPr lang="en-US" sz="20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38200"/>
            <a:ext cx="914399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0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</a:t>
            </a:r>
            <a:r>
              <a:rPr lang="en-US" dirty="0"/>
              <a:t>levels of </a:t>
            </a:r>
            <a:r>
              <a:rPr lang="en-US" dirty="0" smtClean="0"/>
              <a:t>Sponsorship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881308" cy="3508977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Tier 1 - Gold</a:t>
            </a:r>
          </a:p>
          <a:p>
            <a:pPr lvl="2"/>
            <a:r>
              <a:rPr lang="en-US" dirty="0" smtClean="0"/>
              <a:t>Pays </a:t>
            </a:r>
            <a:r>
              <a:rPr lang="en-US" dirty="0" smtClean="0"/>
              <a:t>XXX (TBD-$250)</a:t>
            </a:r>
            <a:endParaRPr lang="en-US" dirty="0" smtClean="0"/>
          </a:p>
          <a:p>
            <a:pPr lvl="2"/>
            <a:r>
              <a:rPr lang="en-US" dirty="0" smtClean="0"/>
              <a:t>Gets Spot on the Jersey</a:t>
            </a:r>
          </a:p>
          <a:p>
            <a:pPr lvl="2"/>
            <a:r>
              <a:rPr lang="en-US" dirty="0" smtClean="0"/>
              <a:t>Added to QBC website with links/contact info</a:t>
            </a:r>
          </a:p>
          <a:p>
            <a:pPr marL="754380" lvl="1" indent="-342900"/>
            <a:r>
              <a:rPr lang="en-US" dirty="0" smtClean="0"/>
              <a:t>Tier 2 - Silver</a:t>
            </a:r>
          </a:p>
          <a:p>
            <a:pPr marL="1028700" lvl="2" indent="-342900"/>
            <a:r>
              <a:rPr lang="en-US" dirty="0" smtClean="0"/>
              <a:t>Pays </a:t>
            </a:r>
            <a:r>
              <a:rPr lang="en-US" dirty="0"/>
              <a:t>XX(TBD-</a:t>
            </a:r>
            <a:r>
              <a:rPr lang="en-US" dirty="0" smtClean="0"/>
              <a:t>$100)</a:t>
            </a:r>
            <a:endParaRPr lang="en-US" dirty="0" smtClean="0"/>
          </a:p>
          <a:p>
            <a:pPr marL="1028700" lvl="2" indent="-342900"/>
            <a:r>
              <a:rPr lang="en-US" dirty="0"/>
              <a:t>Added to QBC website with links/contact info</a:t>
            </a:r>
          </a:p>
          <a:p>
            <a:pPr marL="754380" lvl="1" indent="-342900"/>
            <a:r>
              <a:rPr lang="en-US" dirty="0" smtClean="0"/>
              <a:t>Tier 3 - Bronze</a:t>
            </a:r>
          </a:p>
          <a:p>
            <a:pPr marL="1028700" lvl="2" indent="-342900"/>
            <a:r>
              <a:rPr lang="en-US" dirty="0" smtClean="0"/>
              <a:t>Supports QBC or QBC supports them</a:t>
            </a:r>
          </a:p>
          <a:p>
            <a:pPr marL="1028700" lvl="2" indent="-342900"/>
            <a:r>
              <a:rPr lang="en-US" dirty="0"/>
              <a:t>Added to QBC website with links/contact info</a:t>
            </a:r>
          </a:p>
          <a:p>
            <a:pPr marL="1028700" lvl="2" indent="-342900"/>
            <a:endParaRPr lang="en-US" dirty="0" smtClean="0"/>
          </a:p>
          <a:p>
            <a:pPr marL="1028700" lvl="2" indent="-342900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2000"/>
            <a:ext cx="669799" cy="69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6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Sponsors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Bass Pro Shops</a:t>
            </a:r>
          </a:p>
          <a:p>
            <a:r>
              <a:rPr lang="en-US" dirty="0" smtClean="0"/>
              <a:t>Boerne Marine</a:t>
            </a:r>
          </a:p>
          <a:p>
            <a:r>
              <a:rPr lang="en-US" dirty="0" smtClean="0"/>
              <a:t>Du </a:t>
            </a:r>
            <a:r>
              <a:rPr lang="en-US" dirty="0" err="1" smtClean="0"/>
              <a:t>Mor</a:t>
            </a:r>
            <a:r>
              <a:rPr lang="en-US" dirty="0" smtClean="0"/>
              <a:t> </a:t>
            </a:r>
            <a:r>
              <a:rPr lang="en-US" dirty="0" smtClean="0"/>
              <a:t>Enterprises</a:t>
            </a:r>
            <a:endParaRPr lang="en-US" dirty="0" smtClean="0"/>
          </a:p>
          <a:p>
            <a:r>
              <a:rPr lang="en-US" dirty="0" smtClean="0"/>
              <a:t>Mike’s BBQ </a:t>
            </a:r>
          </a:p>
          <a:p>
            <a:r>
              <a:rPr lang="en-US" dirty="0" smtClean="0"/>
              <a:t>Falcon Lake Tackle</a:t>
            </a:r>
          </a:p>
          <a:p>
            <a:r>
              <a:rPr lang="en-US" dirty="0" smtClean="0"/>
              <a:t>Pure Fishing</a:t>
            </a:r>
          </a:p>
          <a:p>
            <a:r>
              <a:rPr lang="en-US" dirty="0" smtClean="0"/>
              <a:t>NCOA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Sure Life</a:t>
            </a:r>
          </a:p>
          <a:p>
            <a:r>
              <a:rPr lang="en-US" dirty="0" smtClean="0"/>
              <a:t>Cathy’s travel Agency</a:t>
            </a:r>
          </a:p>
          <a:p>
            <a:r>
              <a:rPr lang="en-US" dirty="0" smtClean="0"/>
              <a:t>Irene’s Antiques</a:t>
            </a:r>
          </a:p>
          <a:p>
            <a:r>
              <a:rPr lang="en-US" dirty="0" smtClean="0"/>
              <a:t>Fischer House</a:t>
            </a:r>
          </a:p>
          <a:p>
            <a:r>
              <a:rPr lang="en-US" dirty="0" smtClean="0"/>
              <a:t>My House Lounge</a:t>
            </a:r>
            <a:endParaRPr lang="en-US" dirty="0" smtClean="0"/>
          </a:p>
          <a:p>
            <a:r>
              <a:rPr lang="en-US" dirty="0" smtClean="0"/>
              <a:t>Others ????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135" y="1524000"/>
            <a:ext cx="669798" cy="69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89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Jersey Design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86000"/>
            <a:ext cx="3624263" cy="3733800"/>
          </a:xfrm>
        </p:spPr>
      </p:pic>
      <p:pic>
        <p:nvPicPr>
          <p:cNvPr id="16" name="Content Placeholder 1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286000"/>
            <a:ext cx="3660775" cy="3733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83696"/>
            <a:ext cx="685800" cy="714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443717"/>
            <a:ext cx="685800" cy="714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788495"/>
            <a:ext cx="685800" cy="714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126508"/>
            <a:ext cx="685800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6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Jersey Vendors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RayJus</a:t>
            </a:r>
            <a:r>
              <a:rPr lang="en-US" dirty="0" smtClean="0"/>
              <a:t> Outdoors</a:t>
            </a:r>
          </a:p>
          <a:p>
            <a:r>
              <a:rPr lang="en-US" dirty="0" smtClean="0"/>
              <a:t>Atomic Fishing Jerseys</a:t>
            </a:r>
          </a:p>
          <a:p>
            <a:r>
              <a:rPr lang="en-US" dirty="0" smtClean="0"/>
              <a:t>e3sports</a:t>
            </a:r>
            <a:endParaRPr lang="en-US" dirty="0" smtClean="0"/>
          </a:p>
          <a:p>
            <a:r>
              <a:rPr lang="en-US" strike="sngStrike" dirty="0" err="1" smtClean="0"/>
              <a:t>MyLocker</a:t>
            </a:r>
            <a:endParaRPr lang="en-US" strike="sngStrik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371600"/>
            <a:ext cx="882397" cy="91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65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Custom 5">
      <a:dk1>
        <a:srgbClr val="FFC000"/>
      </a:dk1>
      <a:lt1>
        <a:sysClr val="window" lastClr="FFFFFF"/>
      </a:lt1>
      <a:dk2>
        <a:srgbClr val="3E3D2D"/>
      </a:dk2>
      <a:lt2>
        <a:srgbClr val="6F9400"/>
      </a:lt2>
      <a:accent1>
        <a:srgbClr val="BF9000"/>
      </a:accent1>
      <a:accent2>
        <a:srgbClr val="FFFF00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145</TotalTime>
  <Words>171</Words>
  <Application>Microsoft Office PowerPoint</Application>
  <PresentationFormat>On-screen Show (4:3)</PresentationFormat>
  <Paragraphs>46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Austin</vt:lpstr>
      <vt:lpstr>QBC Sponsorship Program</vt:lpstr>
      <vt:lpstr>Reason</vt:lpstr>
      <vt:lpstr>Different levels of Sponsorship</vt:lpstr>
      <vt:lpstr>Potential Sponsors</vt:lpstr>
      <vt:lpstr>Jersey Design</vt:lpstr>
      <vt:lpstr>Jersey Vendors</vt:lpstr>
    </vt:vector>
  </TitlesOfParts>
  <Company>Lockheed Martin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QBC Sponsorship Program</dc:title>
  <dc:creator>mederr</dc:creator>
  <cp:lastModifiedBy>mederr</cp:lastModifiedBy>
  <cp:revision>19</cp:revision>
  <dcterms:created xsi:type="dcterms:W3CDTF">2014-05-05T15:24:00Z</dcterms:created>
  <dcterms:modified xsi:type="dcterms:W3CDTF">2014-05-05T18:42:21Z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 Author">
    <vt:lpwstr>ACCT04\mederr</vt:lpwstr>
  </property>
  <property fmtid="{D5CDD505-2E9C-101B-9397-08002B2CF9AE}" pid="3" name="Document Sensitivity">
    <vt:lpwstr>1</vt:lpwstr>
  </property>
  <property fmtid="{D5CDD505-2E9C-101B-9397-08002B2CF9AE}" pid="4" name="ThirdParty">
    <vt:lpwstr/>
  </property>
  <property fmtid="{D5CDD505-2E9C-101B-9397-08002B2CF9AE}" pid="5" name="OCI Restriction">
    <vt:bool>false</vt:bool>
  </property>
  <property fmtid="{D5CDD505-2E9C-101B-9397-08002B2CF9AE}" pid="6" name="OCI Additional Info">
    <vt:lpwstr/>
  </property>
  <property fmtid="{D5CDD505-2E9C-101B-9397-08002B2CF9AE}" pid="7" name="Allow Header Overwrite">
    <vt:bool>false</vt:bool>
  </property>
  <property fmtid="{D5CDD505-2E9C-101B-9397-08002B2CF9AE}" pid="8" name="Allow Footer Overwrite">
    <vt:bool>false</vt:bool>
  </property>
  <property fmtid="{D5CDD505-2E9C-101B-9397-08002B2CF9AE}" pid="9" name="Multiple Selected">
    <vt:lpwstr>-1</vt:lpwstr>
  </property>
  <property fmtid="{D5CDD505-2E9C-101B-9397-08002B2CF9AE}" pid="10" name="SIPLongWording">
    <vt:lpwstr/>
  </property>
  <property fmtid="{D5CDD505-2E9C-101B-9397-08002B2CF9AE}" pid="11" name="checkedProgramsCount">
    <vt:i4>0</vt:i4>
  </property>
</Properties>
</file>